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-2382" y="-9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1E1B7-C944-40FA-AB08-55FF929CAA11}" type="datetimeFigureOut">
              <a:rPr lang="en-US" smtClean="0"/>
              <a:pPr/>
              <a:t>7/24/2010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A768-B03A-4AB7-89AF-914BADBA3B4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1E1B7-C944-40FA-AB08-55FF929CAA11}" type="datetimeFigureOut">
              <a:rPr lang="en-US" smtClean="0"/>
              <a:pPr/>
              <a:t>7/24/2010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A768-B03A-4AB7-89AF-914BADBA3B4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1E1B7-C944-40FA-AB08-55FF929CAA11}" type="datetimeFigureOut">
              <a:rPr lang="en-US" smtClean="0"/>
              <a:pPr/>
              <a:t>7/24/2010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A768-B03A-4AB7-89AF-914BADBA3B4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1E1B7-C944-40FA-AB08-55FF929CAA11}" type="datetimeFigureOut">
              <a:rPr lang="en-US" smtClean="0"/>
              <a:pPr/>
              <a:t>7/24/2010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A768-B03A-4AB7-89AF-914BADBA3B4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1E1B7-C944-40FA-AB08-55FF929CAA11}" type="datetimeFigureOut">
              <a:rPr lang="en-US" smtClean="0"/>
              <a:pPr/>
              <a:t>7/24/2010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A768-B03A-4AB7-89AF-914BADBA3B4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1E1B7-C944-40FA-AB08-55FF929CAA11}" type="datetimeFigureOut">
              <a:rPr lang="en-US" smtClean="0"/>
              <a:pPr/>
              <a:t>7/24/2010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A768-B03A-4AB7-89AF-914BADBA3B4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1E1B7-C944-40FA-AB08-55FF929CAA11}" type="datetimeFigureOut">
              <a:rPr lang="en-US" smtClean="0"/>
              <a:pPr/>
              <a:t>7/24/2010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A768-B03A-4AB7-89AF-914BADBA3B4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1E1B7-C944-40FA-AB08-55FF929CAA11}" type="datetimeFigureOut">
              <a:rPr lang="en-US" smtClean="0"/>
              <a:pPr/>
              <a:t>7/24/2010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A768-B03A-4AB7-89AF-914BADBA3B4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1E1B7-C944-40FA-AB08-55FF929CAA11}" type="datetimeFigureOut">
              <a:rPr lang="en-US" smtClean="0"/>
              <a:pPr/>
              <a:t>7/24/2010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A768-B03A-4AB7-89AF-914BADBA3B4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1E1B7-C944-40FA-AB08-55FF929CAA11}" type="datetimeFigureOut">
              <a:rPr lang="en-US" smtClean="0"/>
              <a:pPr/>
              <a:t>7/24/2010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A768-B03A-4AB7-89AF-914BADBA3B4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1E1B7-C944-40FA-AB08-55FF929CAA11}" type="datetimeFigureOut">
              <a:rPr lang="en-US" smtClean="0"/>
              <a:pPr/>
              <a:t>7/24/2010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A768-B03A-4AB7-89AF-914BADBA3B4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1E1B7-C944-40FA-AB08-55FF929CAA11}" type="datetimeFigureOut">
              <a:rPr lang="en-US" smtClean="0"/>
              <a:pPr/>
              <a:t>7/24/2010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6A768-B03A-4AB7-89AF-914BADBA3B4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166" y="238092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Figure S1</a:t>
            </a:r>
            <a:endParaRPr lang="en-GB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8343" y="739175"/>
            <a:ext cx="5778212" cy="3936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</TotalTime>
  <Words>2</Words>
  <Application>Microsoft Office PowerPoint</Application>
  <PresentationFormat>A4 Paper (210x297 mm)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The University of Birmingham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Andrew Filer</dc:creator>
  <cp:lastModifiedBy>Andrew Filer</cp:lastModifiedBy>
  <cp:revision>9</cp:revision>
  <dcterms:created xsi:type="dcterms:W3CDTF">2010-02-25T15:08:45Z</dcterms:created>
  <dcterms:modified xsi:type="dcterms:W3CDTF">2010-07-24T20:45:35Z</dcterms:modified>
</cp:coreProperties>
</file>